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342" r:id="rId2"/>
    <p:sldId id="366" r:id="rId3"/>
    <p:sldId id="367" r:id="rId4"/>
    <p:sldId id="259" r:id="rId5"/>
    <p:sldId id="412" r:id="rId6"/>
    <p:sldId id="446" r:id="rId7"/>
    <p:sldId id="447" r:id="rId8"/>
    <p:sldId id="413" r:id="rId9"/>
    <p:sldId id="430" r:id="rId10"/>
    <p:sldId id="418" r:id="rId11"/>
    <p:sldId id="431" r:id="rId12"/>
    <p:sldId id="415" r:id="rId13"/>
    <p:sldId id="432" r:id="rId14"/>
    <p:sldId id="444" r:id="rId15"/>
    <p:sldId id="445" r:id="rId16"/>
    <p:sldId id="417" r:id="rId17"/>
    <p:sldId id="433" r:id="rId18"/>
    <p:sldId id="416" r:id="rId19"/>
    <p:sldId id="434" r:id="rId20"/>
    <p:sldId id="411" r:id="rId21"/>
    <p:sldId id="296" r:id="rId22"/>
    <p:sldId id="280" r:id="rId23"/>
    <p:sldId id="294" r:id="rId24"/>
    <p:sldId id="295" r:id="rId25"/>
    <p:sldId id="443" r:id="rId26"/>
    <p:sldId id="442" r:id="rId27"/>
    <p:sldId id="426" r:id="rId28"/>
    <p:sldId id="427" r:id="rId29"/>
    <p:sldId id="428" r:id="rId30"/>
    <p:sldId id="436" r:id="rId31"/>
    <p:sldId id="437" r:id="rId32"/>
    <p:sldId id="440" r:id="rId33"/>
    <p:sldId id="441" r:id="rId34"/>
    <p:sldId id="438" r:id="rId35"/>
    <p:sldId id="439" r:id="rId36"/>
    <p:sldId id="429" r:id="rId37"/>
    <p:sldId id="435" r:id="rId38"/>
    <p:sldId id="378" r:id="rId39"/>
  </p:sldIdLst>
  <p:sldSz cx="12192000" cy="6858000"/>
  <p:notesSz cx="6858000" cy="9144000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35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义启简圆体" panose="02010601030101010101" pitchFamily="2" charset="-122"/>
                <a:ea typeface="义启简圆体" panose="02010601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义启简圆体" panose="02010601030101010101" pitchFamily="2" charset="-122"/>
                <a:ea typeface="义启简圆体" panose="02010601030101010101" pitchFamily="2" charset="-122"/>
              </a:defRPr>
            </a:lvl1pPr>
          </a:lstStyle>
          <a:p>
            <a:fld id="{B38DE8BF-80D7-41B7-88DB-17BF468C048F}" type="datetimeFigureOut">
              <a:rPr lang="zh-CN" altLang="en-US" smtClean="0"/>
              <a:pPr/>
              <a:t>2019/8/19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义启简圆体" panose="02010601030101010101" pitchFamily="2" charset="-122"/>
                <a:ea typeface="义启简圆体" panose="02010601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义启简圆体" panose="02010601030101010101" pitchFamily="2" charset="-122"/>
                <a:ea typeface="义启简圆体" panose="02010601030101010101" pitchFamily="2" charset="-122"/>
              </a:defRPr>
            </a:lvl1pPr>
          </a:lstStyle>
          <a:p>
            <a:fld id="{EE9E3461-F290-475D-8BF3-19007359319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9810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义启简圆体" panose="02010601030101010101" pitchFamily="2" charset="-122"/>
        <a:ea typeface="义启简圆体" panose="02010601030101010101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义启简圆体" panose="02010601030101010101" pitchFamily="2" charset="-122"/>
        <a:ea typeface="义启简圆体" panose="02010601030101010101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义启简圆体" panose="02010601030101010101" pitchFamily="2" charset="-122"/>
        <a:ea typeface="义启简圆体" panose="02010601030101010101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义启简圆体" panose="02010601030101010101" pitchFamily="2" charset="-122"/>
        <a:ea typeface="义启简圆体" panose="02010601030101010101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义启简圆体" panose="02010601030101010101" pitchFamily="2" charset="-122"/>
        <a:ea typeface="义启简圆体" panose="02010601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A83405-A4CF-4D0C-91BA-C747F50A8BA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797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E3461-F290-475D-8BF3-19007359319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849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E3461-F290-475D-8BF3-19007359319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3520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E3461-F290-475D-8BF3-19007359319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8122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E3461-F290-475D-8BF3-19007359319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801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E3461-F290-475D-8BF3-19007359319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3944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E3461-F290-475D-8BF3-19007359319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9189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E3461-F290-475D-8BF3-19007359319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2345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E3461-F290-475D-8BF3-19007359319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080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E3461-F290-475D-8BF3-19007359319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6936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E3461-F290-475D-8BF3-19007359319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815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A83405-A4CF-4D0C-91BA-C747F50A8BA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177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8B678-8BA0-40A2-86D5-67B915010B9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4074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8B678-8BA0-40A2-86D5-67B915010B96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8B678-8BA0-40A2-86D5-67B915010B96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8B678-8BA0-40A2-86D5-67B915010B96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8B678-8BA0-40A2-86D5-67B915010B96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8B678-8BA0-40A2-86D5-67B915010B9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4074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8B678-8BA0-40A2-86D5-67B915010B9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4074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9BA99-A449-4819-93C0-9E63C736529A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67653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9BA99-A449-4819-93C0-9E63C736529A}" type="slidenum">
              <a:rPr lang="zh-CN" altLang="en-US" smtClean="0"/>
              <a:pPr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50919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9BA99-A449-4819-93C0-9E63C736529A}" type="slidenum">
              <a:rPr lang="zh-CN" altLang="en-US" smtClean="0"/>
              <a:pPr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3876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A83405-A4CF-4D0C-91BA-C747F50A8BA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3662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9BA99-A449-4819-93C0-9E63C736529A}" type="slidenum">
              <a:rPr lang="zh-CN" altLang="en-US" smtClean="0"/>
              <a:pPr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06071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9BA99-A449-4819-93C0-9E63C736529A}" type="slidenum">
              <a:rPr lang="zh-CN" altLang="en-US" smtClean="0"/>
              <a:pPr/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78232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9BA99-A449-4819-93C0-9E63C736529A}" type="slidenum">
              <a:rPr lang="zh-CN" altLang="en-US" smtClean="0"/>
              <a:pPr/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07072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9BA99-A449-4819-93C0-9E63C736529A}" type="slidenum">
              <a:rPr lang="zh-CN" altLang="en-US" smtClean="0"/>
              <a:pPr/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8001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9BA99-A449-4819-93C0-9E63C736529A}" type="slidenum">
              <a:rPr lang="zh-CN" altLang="en-US" smtClean="0"/>
              <a:pPr/>
              <a:t>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08368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9BA99-A449-4819-93C0-9E63C736529A}" type="slidenum">
              <a:rPr lang="zh-CN" altLang="en-US" smtClean="0"/>
              <a:pPr/>
              <a:t>35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21009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8B678-8BA0-40A2-86D5-67B915010B96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975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8B678-8BA0-40A2-86D5-67B915010B96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9100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A83405-A4CF-4D0C-91BA-C747F50A8BA6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507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E3461-F290-475D-8BF3-19007359319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80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E3461-F290-475D-8BF3-19007359319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280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E3461-F290-475D-8BF3-19007359319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935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E3461-F290-475D-8BF3-19007359319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548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E3461-F290-475D-8BF3-19007359319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332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E3461-F290-475D-8BF3-19007359319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9049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088D39-C444-4C08-9B64-8019CFAE53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2375B2A-636A-4C04-982D-6B393CBBA0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F32A51-5B30-47ED-ADDE-491D3F077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A2846-003C-4268-B4C6-DBA4DBC31228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3A79CE-82CE-4FD0-A7DE-21FA6AEFE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98EEB5-B96C-4241-B924-A4D99177E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74E88-5A72-4F8D-84CB-00056FECBD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84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FB52DE-7DF9-413B-B4A8-491D166A2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0DA5A51-BF94-4F2F-A41A-714D926F1D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2AD36D-D434-4F66-8760-B92DC564C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A2846-003C-4268-B4C6-DBA4DBC31228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F91439-802D-4D9D-A4D7-2E9D47C2B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C117D1-F6CF-49F6-9AD6-DB8232413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74E88-5A72-4F8D-84CB-00056FECBD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06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030C534-2405-494E-9897-F161A3D82E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32242E2-000F-43B9-A2C0-2A6226F0F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6FEA86-85CE-4004-AE9A-4B2A8CE1F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A2846-003C-4268-B4C6-DBA4DBC31228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A77AF4-8966-48C7-9C6B-7B6F35C37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CF9C6B-BD6F-46FF-968A-CB9DEF832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74E88-5A72-4F8D-84CB-00056FECBD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87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3878580" y="2419350"/>
            <a:ext cx="473011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义启简圆体" panose="02010601030101010101" pitchFamily="2" charset="-122"/>
                <a:ea typeface="义启简圆体" panose="02010601030101010101" pitchFamily="2" charset="-122"/>
                <a:sym typeface="+mn-ea"/>
              </a:rPr>
              <a:t>感谢您下载包图网平台上提供的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义启简圆体" panose="02010601030101010101" pitchFamily="2" charset="-122"/>
                <a:ea typeface="义启简圆体" panose="02010601030101010101" pitchFamily="2" charset="-122"/>
                <a:sym typeface="+mn-ea"/>
              </a:rPr>
              <a:t>PPT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义启简圆体" panose="02010601030101010101" pitchFamily="2" charset="-122"/>
                <a:ea typeface="义启简圆体" panose="02010601030101010101" pitchFamily="2" charset="-122"/>
                <a:sym typeface="+mn-ea"/>
              </a:rPr>
              <a:t>作品，</a:t>
            </a: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义启简圆体" panose="02010601030101010101" pitchFamily="2" charset="-122"/>
                <a:ea typeface="义启简圆体" panose="02010601030101010101" pitchFamily="2" charset="-122"/>
                <a:sym typeface="+mn-ea"/>
              </a:rPr>
              <a:t>为了您和包图网以及原创作者的利益，请</a:t>
            </a: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义启简圆体" panose="02010601030101010101" pitchFamily="2" charset="-122"/>
                <a:ea typeface="义启简圆体" panose="02010601030101010101" pitchFamily="2" charset="-122"/>
                <a:sym typeface="+mn-ea"/>
              </a:rPr>
              <a:t>勿复制、传播、销售，否则将承担法律责</a:t>
            </a: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义启简圆体" panose="02010601030101010101" pitchFamily="2" charset="-122"/>
                <a:ea typeface="义启简圆体" panose="02010601030101010101" pitchFamily="2" charset="-122"/>
                <a:sym typeface="+mn-ea"/>
              </a:rPr>
              <a:t>任！包图网将对作品进行维权，按照传播</a:t>
            </a: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义启简圆体" panose="02010601030101010101" pitchFamily="2" charset="-122"/>
                <a:ea typeface="义启简圆体" panose="02010601030101010101" pitchFamily="2" charset="-122"/>
                <a:sym typeface="+mn-ea"/>
              </a:rPr>
              <a:t>下载次数进行十倍的索取赔偿！</a:t>
            </a:r>
          </a:p>
        </p:txBody>
      </p:sp>
    </p:spTree>
    <p:extLst>
      <p:ext uri="{BB962C8B-B14F-4D97-AF65-F5344CB8AC3E}">
        <p14:creationId xmlns:p14="http://schemas.microsoft.com/office/powerpoint/2010/main" val="2131642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6263DA-A062-476B-A964-924A8E0B5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64A1E2-6D41-482D-A03C-A37F7553C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5A9727-08B8-46C1-A229-9CE4B3D7E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A2846-003C-4268-B4C6-DBA4DBC31228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713910-EE31-4DDB-BFBA-5DF9BBA4E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49DA06-AFA8-49FB-8D31-98AD80BA7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74E88-5A72-4F8D-84CB-00056FECBD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51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53238E-4C10-4E00-A96D-5126B80EA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7FFC6F-BBBA-485F-8517-1B4E56FA5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5B7C57-846D-4ED0-AA4D-F055C156C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A2846-003C-4268-B4C6-DBA4DBC31228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F3D0CC-F137-4B2B-A41B-D0C3F5D0A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EFE82F-B11F-49C6-8445-DA8016581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74E88-5A72-4F8D-84CB-00056FECBD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30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7521EF-8C44-4440-AF42-D316B5AA2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A9095D-4A13-4AC1-8770-5F93971E7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AF1FBA3-8398-41B1-9F92-240EB7B035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3BD93FC-110F-4F55-80FF-AB3FBBCBB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A2846-003C-4268-B4C6-DBA4DBC31228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A97DFF-E934-42E2-B226-ADA22B3CA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969CBF8-3928-4B94-91C5-39A4B6CBC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74E88-5A72-4F8D-84CB-00056FECBD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31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C23F85-D4B4-48C2-9257-92470FC0A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A0B628-7EBB-422E-A0D6-7A54926A1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80D051C-1B06-443F-AB9D-6C2A42707F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D0FE9A1-7169-4D23-97A0-2991F54D9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BAC456C-CFB0-4A49-AFA5-754BC21037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50A327A-62AD-4E7F-95AA-CA0362290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A2846-003C-4268-B4C6-DBA4DBC31228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01BB162-4507-49B2-826E-449782F9D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7227073-C402-4E09-91F9-19D62CA6A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74E88-5A72-4F8D-84CB-00056FECBD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399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CA557-C81A-4EFA-9699-8A17E4EDF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7BABA82-D50E-4A17-BE56-455BB916B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A2846-003C-4268-B4C6-DBA4DBC31228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9463AA2-9133-49C0-B471-9FAB73E24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A853B50-2C11-405E-88EE-A67657030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74E88-5A72-4F8D-84CB-00056FECBD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55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14331DF-6C46-4A3D-B411-B5323A2D9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A2846-003C-4268-B4C6-DBA4DBC31228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C3D3BF7-8A90-4A5A-B913-A4A9EE3CB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7780AB-B0B5-48AD-AEE8-EDD0FEBA1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74E88-5A72-4F8D-84CB-00056FECBD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37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A132C8-B246-472A-B8A5-88A958561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001D91-FA9C-4B67-A072-626CD354A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D3102CD-E040-470F-8411-96D76A932D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4251A08-344F-41A7-B9E9-150DC27C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A2846-003C-4268-B4C6-DBA4DBC31228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66C529-4819-43C7-A876-1A3B2F38D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D0572F9-D8A2-4FBC-8140-F08C67456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74E88-5A72-4F8D-84CB-00056FECBD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37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E89F62-46EB-4673-85B5-933403163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F9B34AE-6CEC-4CCD-B60E-292A73D2F5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DDA553-FAEE-49C0-965E-1F8FAF8177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79F387A-E8F3-4B72-8946-DF59B2704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A2846-003C-4268-B4C6-DBA4DBC31228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913812-A3C3-4278-B3D5-DEEBD97D0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697546D-9FC4-4CCB-B069-3CEDFC231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74E88-5A72-4F8D-84CB-00056FECBD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061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BFEC0A1-7164-4AA0-922E-6F101C336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19544C-786D-4445-AF64-C61007D9F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161E49-5D87-472C-9113-00CF19BF53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义启简圆体" panose="02010601030101010101" pitchFamily="2" charset="-122"/>
                <a:ea typeface="义启简圆体" panose="02010601030101010101" pitchFamily="2" charset="-122"/>
              </a:defRPr>
            </a:lvl1pPr>
          </a:lstStyle>
          <a:p>
            <a:fld id="{CA8A2846-003C-4268-B4C6-DBA4DBC31228}" type="datetimeFigureOut">
              <a:rPr lang="zh-CN" altLang="en-US" smtClean="0"/>
              <a:pPr/>
              <a:t>2019/8/19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F904A8-D69A-4EE5-8401-B37C5680E3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义启简圆体" panose="02010601030101010101" pitchFamily="2" charset="-122"/>
                <a:ea typeface="义启简圆体" panose="02010601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ECB713-9FBE-4269-B197-BAECBCFF76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义启简圆体" panose="02010601030101010101" pitchFamily="2" charset="-122"/>
                <a:ea typeface="义启简圆体" panose="02010601030101010101" pitchFamily="2" charset="-122"/>
              </a:defRPr>
            </a:lvl1pPr>
          </a:lstStyle>
          <a:p>
            <a:fld id="{65174E88-5A72-4F8D-84CB-00056FECBD9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0715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义启简圆体" panose="02010601030101010101" pitchFamily="2" charset="-122"/>
          <a:ea typeface="义启简圆体" panose="02010601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义启简圆体" panose="02010601030101010101" pitchFamily="2" charset="-122"/>
          <a:ea typeface="义启简圆体" panose="0201060103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义启简圆体" panose="02010601030101010101" pitchFamily="2" charset="-122"/>
          <a:ea typeface="义启简圆体" panose="0201060103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义启简圆体" panose="02010601030101010101" pitchFamily="2" charset="-122"/>
          <a:ea typeface="义启简圆体" panose="0201060103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义启简圆体" panose="02010601030101010101" pitchFamily="2" charset="-122"/>
          <a:ea typeface="义启简圆体" panose="0201060103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义启简圆体" panose="02010601030101010101" pitchFamily="2" charset="-122"/>
          <a:ea typeface="义启简圆体" panose="02010601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0" y="292116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义启简圆体" panose="02010601030101010101" pitchFamily="2" charset="-122"/>
                <a:ea typeface="义启简圆体" panose="02010601030101010101" pitchFamily="2" charset="-122"/>
              </a:rPr>
              <a:t>HEY</a:t>
            </a:r>
            <a:endParaRPr lang="zh-CN" altLang="en-US" sz="6000" b="1" dirty="0">
              <a:solidFill>
                <a:schemeClr val="bg1"/>
              </a:solidFill>
              <a:latin typeface="义启简圆体" panose="02010601030101010101" pitchFamily="2" charset="-122"/>
              <a:ea typeface="义启简圆体" panose="02010601030101010101" pitchFamily="2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0183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dirty="0">
                <a:solidFill>
                  <a:schemeClr val="bg1"/>
                </a:solidFill>
                <a:latin typeface="义启简圆体" panose="02010601030101010101" pitchFamily="2" charset="-122"/>
                <a:ea typeface="义启简圆体" panose="02010601030101010101" pitchFamily="2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义启简圆体" panose="02010601030101010101" pitchFamily="2" charset="-122"/>
              <a:ea typeface="义启简圆体" panose="02010601030101010101" pitchFamily="2" charset="-122"/>
            </a:endParaRPr>
          </a:p>
        </p:txBody>
      </p:sp>
      <p:pic>
        <p:nvPicPr>
          <p:cNvPr id="4" name="5c84f5586f4ec">
            <a:hlinkClick r:id="" action="ppaction://media"/>
            <a:extLst>
              <a:ext uri="{FF2B5EF4-FFF2-40B4-BE49-F238E27FC236}">
                <a16:creationId xmlns:a16="http://schemas.microsoft.com/office/drawing/2014/main" id="{3023A72C-4F1A-4DE9-A486-EBB529424CF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060552" y="116891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03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>
            <a:extLst>
              <a:ext uri="{FF2B5EF4-FFF2-40B4-BE49-F238E27FC236}">
                <a16:creationId xmlns:a16="http://schemas.microsoft.com/office/drawing/2014/main" id="{FAB0BDDA-C190-4406-BADB-68D528DFF8DC}"/>
              </a:ext>
            </a:extLst>
          </p:cNvPr>
          <p:cNvSpPr txBox="1"/>
          <p:nvPr/>
        </p:nvSpPr>
        <p:spPr>
          <a:xfrm>
            <a:off x="0" y="2613392"/>
            <a:ext cx="12192000" cy="1631216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0" dirty="0">
                <a:solidFill>
                  <a:schemeClr val="bg1"/>
                </a:solidFill>
                <a:latin typeface="义启简圆体" panose="02010601030101010101" pitchFamily="2" charset="-122"/>
                <a:ea typeface="义启简圆体" panose="02010601030101010101" pitchFamily="2" charset="-122"/>
              </a:rPr>
              <a:t>首页</a:t>
            </a:r>
          </a:p>
        </p:txBody>
      </p:sp>
    </p:spTree>
    <p:extLst>
      <p:ext uri="{BB962C8B-B14F-4D97-AF65-F5344CB8AC3E}">
        <p14:creationId xmlns:p14="http://schemas.microsoft.com/office/powerpoint/2010/main" val="37064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1C61907-28C8-48BF-9463-AF01CB1A4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0030" y="0"/>
            <a:ext cx="14472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5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"/>
    </mc:Choice>
    <mc:Fallback xmlns="">
      <p:transition spd="slow" advTm="55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>
            <a:extLst>
              <a:ext uri="{FF2B5EF4-FFF2-40B4-BE49-F238E27FC236}">
                <a16:creationId xmlns:a16="http://schemas.microsoft.com/office/drawing/2014/main" id="{FAB0BDDA-C190-4406-BADB-68D528DFF8DC}"/>
              </a:ext>
            </a:extLst>
          </p:cNvPr>
          <p:cNvSpPr txBox="1"/>
          <p:nvPr/>
        </p:nvSpPr>
        <p:spPr>
          <a:xfrm>
            <a:off x="0" y="2613392"/>
            <a:ext cx="12192000" cy="1631216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0" dirty="0">
                <a:solidFill>
                  <a:schemeClr val="bg1"/>
                </a:solidFill>
                <a:latin typeface="义启简圆体" panose="02010601030101010101" pitchFamily="2" charset="-122"/>
                <a:ea typeface="义启简圆体" panose="02010601030101010101" pitchFamily="2" charset="-122"/>
              </a:rPr>
              <a:t>搜索页</a:t>
            </a:r>
          </a:p>
        </p:txBody>
      </p:sp>
    </p:spTree>
    <p:extLst>
      <p:ext uri="{BB962C8B-B14F-4D97-AF65-F5344CB8AC3E}">
        <p14:creationId xmlns:p14="http://schemas.microsoft.com/office/powerpoint/2010/main" val="184357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2EE0839-AB0A-4BE6-8931-5C4F17773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7121" y="0"/>
            <a:ext cx="14426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5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"/>
    </mc:Choice>
    <mc:Fallback xmlns="">
      <p:transition spd="slow" advTm="55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>
            <a:extLst>
              <a:ext uri="{FF2B5EF4-FFF2-40B4-BE49-F238E27FC236}">
                <a16:creationId xmlns:a16="http://schemas.microsoft.com/office/drawing/2014/main" id="{FAB0BDDA-C190-4406-BADB-68D528DFF8DC}"/>
              </a:ext>
            </a:extLst>
          </p:cNvPr>
          <p:cNvSpPr txBox="1"/>
          <p:nvPr/>
        </p:nvSpPr>
        <p:spPr>
          <a:xfrm>
            <a:off x="0" y="2613392"/>
            <a:ext cx="12192000" cy="1631216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0" dirty="0">
                <a:solidFill>
                  <a:schemeClr val="bg1"/>
                </a:solidFill>
                <a:latin typeface="义启简圆体" panose="02010601030101010101" pitchFamily="2" charset="-122"/>
                <a:ea typeface="义启简圆体" panose="02010601030101010101" pitchFamily="2" charset="-122"/>
              </a:rPr>
              <a:t>商品详情页</a:t>
            </a:r>
          </a:p>
        </p:txBody>
      </p:sp>
    </p:spTree>
    <p:extLst>
      <p:ext uri="{BB962C8B-B14F-4D97-AF65-F5344CB8AC3E}">
        <p14:creationId xmlns:p14="http://schemas.microsoft.com/office/powerpoint/2010/main" val="149623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6DCED82-ABE5-4DB9-835B-373F535B2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3155" y="0"/>
            <a:ext cx="14738310" cy="683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90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"/>
    </mc:Choice>
    <mc:Fallback xmlns="">
      <p:transition spd="slow" advTm="55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>
            <a:extLst>
              <a:ext uri="{FF2B5EF4-FFF2-40B4-BE49-F238E27FC236}">
                <a16:creationId xmlns:a16="http://schemas.microsoft.com/office/drawing/2014/main" id="{FAB0BDDA-C190-4406-BADB-68D528DFF8DC}"/>
              </a:ext>
            </a:extLst>
          </p:cNvPr>
          <p:cNvSpPr txBox="1"/>
          <p:nvPr/>
        </p:nvSpPr>
        <p:spPr>
          <a:xfrm>
            <a:off x="0" y="2613392"/>
            <a:ext cx="12192000" cy="1631216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0" dirty="0">
                <a:solidFill>
                  <a:schemeClr val="bg1"/>
                </a:solidFill>
                <a:latin typeface="义启简圆体" panose="02010601030101010101" pitchFamily="2" charset="-122"/>
                <a:ea typeface="义启简圆体" panose="02010601030101010101" pitchFamily="2" charset="-122"/>
              </a:rPr>
              <a:t>购物车页</a:t>
            </a:r>
          </a:p>
        </p:txBody>
      </p:sp>
    </p:spTree>
    <p:extLst>
      <p:ext uri="{BB962C8B-B14F-4D97-AF65-F5344CB8AC3E}">
        <p14:creationId xmlns:p14="http://schemas.microsoft.com/office/powerpoint/2010/main" val="18303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85BB07B-4C16-412A-8D57-35B084281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4353" y="0"/>
            <a:ext cx="144407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9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"/>
    </mc:Choice>
    <mc:Fallback xmlns="">
      <p:transition spd="slow" advTm="55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>
            <a:extLst>
              <a:ext uri="{FF2B5EF4-FFF2-40B4-BE49-F238E27FC236}">
                <a16:creationId xmlns:a16="http://schemas.microsoft.com/office/drawing/2014/main" id="{FAB0BDDA-C190-4406-BADB-68D528DFF8DC}"/>
              </a:ext>
            </a:extLst>
          </p:cNvPr>
          <p:cNvSpPr txBox="1"/>
          <p:nvPr/>
        </p:nvSpPr>
        <p:spPr>
          <a:xfrm>
            <a:off x="0" y="2613392"/>
            <a:ext cx="12192000" cy="1631216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0" dirty="0">
                <a:solidFill>
                  <a:schemeClr val="bg1"/>
                </a:solidFill>
                <a:latin typeface="义启简圆体" panose="02010601030101010101" pitchFamily="2" charset="-122"/>
                <a:ea typeface="义启简圆体" panose="02010601030101010101" pitchFamily="2" charset="-122"/>
              </a:rPr>
              <a:t>订单页</a:t>
            </a:r>
          </a:p>
        </p:txBody>
      </p:sp>
    </p:spTree>
    <p:extLst>
      <p:ext uri="{BB962C8B-B14F-4D97-AF65-F5344CB8AC3E}">
        <p14:creationId xmlns:p14="http://schemas.microsoft.com/office/powerpoint/2010/main" val="417844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223BB0B-A46E-4850-B0A7-629E75C80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5160" y="0"/>
            <a:ext cx="14722320" cy="69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6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"/>
    </mc:Choice>
    <mc:Fallback xmlns="">
      <p:transition spd="slow" advTm="55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0183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dirty="0">
                <a:solidFill>
                  <a:schemeClr val="bg1"/>
                </a:solidFill>
                <a:latin typeface="义启简圆体" panose="02010601030101010101" pitchFamily="2" charset="-122"/>
                <a:ea typeface="义启简圆体" panose="02010601030101010101" pitchFamily="2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义启简圆体" panose="02010601030101010101" pitchFamily="2" charset="-122"/>
              <a:ea typeface="义启简圆体" panose="02010601030101010101" pitchFamily="2" charset="-122"/>
            </a:endParaRP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>
            <a:extLst>
              <a:ext uri="{FF2B5EF4-FFF2-40B4-BE49-F238E27FC236}">
                <a16:creationId xmlns:a16="http://schemas.microsoft.com/office/drawing/2014/main" id="{2FE08B2F-4144-495C-9A42-D269155E7FC0}"/>
              </a:ext>
            </a:extLst>
          </p:cNvPr>
          <p:cNvSpPr txBox="1"/>
          <p:nvPr/>
        </p:nvSpPr>
        <p:spPr>
          <a:xfrm>
            <a:off x="0" y="2459504"/>
            <a:ext cx="1219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0" b="1" dirty="0">
                <a:solidFill>
                  <a:schemeClr val="bg1"/>
                </a:solidFill>
                <a:latin typeface="义启简圆体" panose="02010601030101010101" pitchFamily="2" charset="-122"/>
                <a:ea typeface="义启简圆体" panose="02010601030101010101" pitchFamily="2" charset="-122"/>
              </a:rPr>
              <a:t>HEY</a:t>
            </a:r>
            <a:endParaRPr lang="zh-CN" altLang="en-US" sz="12000" b="1" dirty="0">
              <a:solidFill>
                <a:schemeClr val="bg1"/>
              </a:solidFill>
              <a:latin typeface="义启简圆体" panose="02010601030101010101" pitchFamily="2" charset="-122"/>
              <a:ea typeface="义启简圆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047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0" y="2382559"/>
            <a:ext cx="121920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13000" b="1" dirty="0">
                <a:solidFill>
                  <a:prstClr val="white"/>
                </a:solidFill>
                <a:latin typeface="义启简圆体" panose="02010601030101010101" pitchFamily="2" charset="-122"/>
                <a:ea typeface="义启简圆体" panose="02010601030101010101" pitchFamily="2" charset="-122"/>
              </a:rPr>
              <a:t>这个京东商城</a:t>
            </a:r>
          </a:p>
        </p:txBody>
      </p:sp>
      <p:sp>
        <p:nvSpPr>
          <p:cNvPr id="3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0183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dirty="0">
                <a:solidFill>
                  <a:schemeClr val="bg1"/>
                </a:solidFill>
                <a:latin typeface="义启简圆体" panose="02010601030101010101" pitchFamily="2" charset="-122"/>
                <a:ea typeface="义启简圆体" panose="02010601030101010101" pitchFamily="2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义启简圆体" panose="02010601030101010101" pitchFamily="2" charset="-122"/>
              <a:ea typeface="义启简圆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907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0183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dirty="0">
                <a:solidFill>
                  <a:schemeClr val="bg1"/>
                </a:solidFill>
                <a:latin typeface="义启简圆体" panose="02010601030101010101" pitchFamily="2" charset="-122"/>
                <a:ea typeface="义启简圆体" panose="02010601030101010101" pitchFamily="2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义启简圆体" panose="02010601030101010101" pitchFamily="2" charset="-122"/>
              <a:ea typeface="义启简圆体" panose="02010601030101010101" pitchFamily="2" charset="-122"/>
            </a:endParaRPr>
          </a:p>
        </p:txBody>
      </p:sp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>
            <a:extLst>
              <a:ext uri="{FF2B5EF4-FFF2-40B4-BE49-F238E27FC236}">
                <a16:creationId xmlns:a16="http://schemas.microsoft.com/office/drawing/2014/main" id="{A86D7FE7-8503-4171-8BAD-C5C7794671F8}"/>
              </a:ext>
            </a:extLst>
          </p:cNvPr>
          <p:cNvSpPr txBox="1"/>
          <p:nvPr/>
        </p:nvSpPr>
        <p:spPr>
          <a:xfrm>
            <a:off x="66103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solidFill>
                  <a:schemeClr val="bg1"/>
                </a:solidFill>
                <a:latin typeface="义启简圆体" panose="02010601030101010101" pitchFamily="2" charset="-122"/>
                <a:ea typeface="义启简圆体" panose="02010601030101010101" pitchFamily="2" charset="-122"/>
              </a:rPr>
              <a:t>我</a:t>
            </a:r>
          </a:p>
        </p:txBody>
      </p:sp>
      <p:sp>
        <p:nvSpPr>
          <p:cNvPr id="8" name="文本框 7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>
            <a:extLst>
              <a:ext uri="{FF2B5EF4-FFF2-40B4-BE49-F238E27FC236}">
                <a16:creationId xmlns:a16="http://schemas.microsoft.com/office/drawing/2014/main" id="{EB421555-FAB4-4F14-A39D-B2685755DBEF}"/>
              </a:ext>
            </a:extLst>
          </p:cNvPr>
          <p:cNvSpPr txBox="1"/>
          <p:nvPr/>
        </p:nvSpPr>
        <p:spPr>
          <a:xfrm>
            <a:off x="333819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义启简圆体" panose="02010601030101010101" pitchFamily="2" charset="-122"/>
                <a:ea typeface="义启简圆体" panose="02010601030101010101" pitchFamily="2" charset="-122"/>
              </a:rPr>
              <a:t>想</a:t>
            </a:r>
          </a:p>
        </p:txBody>
      </p:sp>
      <p:sp>
        <p:nvSpPr>
          <p:cNvPr id="9" name="文本框 8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>
            <a:extLst>
              <a:ext uri="{FF2B5EF4-FFF2-40B4-BE49-F238E27FC236}">
                <a16:creationId xmlns:a16="http://schemas.microsoft.com/office/drawing/2014/main" id="{C7029771-EBAB-4467-B72E-4691A4596F91}"/>
              </a:ext>
            </a:extLst>
          </p:cNvPr>
          <p:cNvSpPr txBox="1"/>
          <p:nvPr/>
        </p:nvSpPr>
        <p:spPr>
          <a:xfrm>
            <a:off x="601535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义启简圆体" panose="02010601030101010101" pitchFamily="2" charset="-122"/>
                <a:ea typeface="义启简圆体" panose="02010601030101010101" pitchFamily="2" charset="-122"/>
              </a:rPr>
              <a:t>带</a:t>
            </a:r>
          </a:p>
        </p:txBody>
      </p:sp>
      <p:sp>
        <p:nvSpPr>
          <p:cNvPr id="10" name="文本框 9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>
            <a:extLst>
              <a:ext uri="{FF2B5EF4-FFF2-40B4-BE49-F238E27FC236}">
                <a16:creationId xmlns:a16="http://schemas.microsoft.com/office/drawing/2014/main" id="{4454C694-E183-407B-B66E-2B66F788A2B4}"/>
              </a:ext>
            </a:extLst>
          </p:cNvPr>
          <p:cNvSpPr txBox="1"/>
          <p:nvPr/>
        </p:nvSpPr>
        <p:spPr>
          <a:xfrm>
            <a:off x="869251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义启简圆体" panose="02010601030101010101" pitchFamily="2" charset="-122"/>
                <a:ea typeface="义启简圆体" panose="02010601030101010101" pitchFamily="2" charset="-122"/>
              </a:rPr>
              <a:t>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"/>
    </mc:Choice>
    <mc:Fallback xmlns="">
      <p:transition spd="slow" advTm="35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0183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dirty="0">
                <a:solidFill>
                  <a:schemeClr val="bg1"/>
                </a:solidFill>
                <a:latin typeface="义启简圆体" panose="02010601030101010101" pitchFamily="2" charset="-122"/>
                <a:ea typeface="义启简圆体" panose="02010601030101010101" pitchFamily="2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义启简圆体" panose="02010601030101010101" pitchFamily="2" charset="-122"/>
              <a:ea typeface="义启简圆体" panose="02010601030101010101" pitchFamily="2" charset="-122"/>
            </a:endParaRPr>
          </a:p>
        </p:txBody>
      </p:sp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>
            <a:extLst>
              <a:ext uri="{FF2B5EF4-FFF2-40B4-BE49-F238E27FC236}">
                <a16:creationId xmlns:a16="http://schemas.microsoft.com/office/drawing/2014/main" id="{AFAB921A-8118-4272-B388-2C561EEB65B7}"/>
              </a:ext>
            </a:extLst>
          </p:cNvPr>
          <p:cNvSpPr txBox="1"/>
          <p:nvPr/>
        </p:nvSpPr>
        <p:spPr>
          <a:xfrm>
            <a:off x="66103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义启简圆体" panose="02010601030101010101" pitchFamily="2" charset="-122"/>
                <a:ea typeface="义启简圆体" panose="02010601030101010101" pitchFamily="2" charset="-122"/>
              </a:rPr>
              <a:t>我</a:t>
            </a:r>
          </a:p>
        </p:txBody>
      </p:sp>
      <p:sp>
        <p:nvSpPr>
          <p:cNvPr id="8" name="文本框 7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>
            <a:extLst>
              <a:ext uri="{FF2B5EF4-FFF2-40B4-BE49-F238E27FC236}">
                <a16:creationId xmlns:a16="http://schemas.microsoft.com/office/drawing/2014/main" id="{E58C93A1-706D-4B0B-A801-D8001F98365D}"/>
              </a:ext>
            </a:extLst>
          </p:cNvPr>
          <p:cNvSpPr txBox="1"/>
          <p:nvPr/>
        </p:nvSpPr>
        <p:spPr>
          <a:xfrm>
            <a:off x="333819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solidFill>
                  <a:schemeClr val="bg1"/>
                </a:solidFill>
                <a:latin typeface="义启简圆体" panose="02010601030101010101" pitchFamily="2" charset="-122"/>
                <a:ea typeface="义启简圆体" panose="02010601030101010101" pitchFamily="2" charset="-122"/>
              </a:rPr>
              <a:t>想</a:t>
            </a:r>
          </a:p>
        </p:txBody>
      </p:sp>
      <p:sp>
        <p:nvSpPr>
          <p:cNvPr id="9" name="文本框 8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>
            <a:extLst>
              <a:ext uri="{FF2B5EF4-FFF2-40B4-BE49-F238E27FC236}">
                <a16:creationId xmlns:a16="http://schemas.microsoft.com/office/drawing/2014/main" id="{A928ED18-2B9B-40AB-8D29-D75234B15F5D}"/>
              </a:ext>
            </a:extLst>
          </p:cNvPr>
          <p:cNvSpPr txBox="1"/>
          <p:nvPr/>
        </p:nvSpPr>
        <p:spPr>
          <a:xfrm>
            <a:off x="601535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义启简圆体" panose="02010601030101010101" pitchFamily="2" charset="-122"/>
                <a:ea typeface="义启简圆体" panose="02010601030101010101" pitchFamily="2" charset="-122"/>
              </a:rPr>
              <a:t>带</a:t>
            </a:r>
          </a:p>
        </p:txBody>
      </p:sp>
      <p:sp>
        <p:nvSpPr>
          <p:cNvPr id="10" name="文本框 9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>
            <a:extLst>
              <a:ext uri="{FF2B5EF4-FFF2-40B4-BE49-F238E27FC236}">
                <a16:creationId xmlns:a16="http://schemas.microsoft.com/office/drawing/2014/main" id="{31278911-3F71-4526-8F46-3785CA9867F4}"/>
              </a:ext>
            </a:extLst>
          </p:cNvPr>
          <p:cNvSpPr txBox="1"/>
          <p:nvPr/>
        </p:nvSpPr>
        <p:spPr>
          <a:xfrm>
            <a:off x="869251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义启简圆体" panose="02010601030101010101" pitchFamily="2" charset="-122"/>
                <a:ea typeface="义启简圆体" panose="02010601030101010101" pitchFamily="2" charset="-122"/>
              </a:rPr>
              <a:t>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"/>
    </mc:Choice>
    <mc:Fallback xmlns="">
      <p:transition spd="slow" advTm="35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0183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dirty="0">
                <a:solidFill>
                  <a:schemeClr val="bg1"/>
                </a:solidFill>
                <a:latin typeface="义启简圆体" panose="02010601030101010101" pitchFamily="2" charset="-122"/>
                <a:ea typeface="义启简圆体" panose="02010601030101010101" pitchFamily="2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义启简圆体" panose="02010601030101010101" pitchFamily="2" charset="-122"/>
              <a:ea typeface="义启简圆体" panose="02010601030101010101" pitchFamily="2" charset="-122"/>
            </a:endParaRPr>
          </a:p>
        </p:txBody>
      </p:sp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>
            <a:extLst>
              <a:ext uri="{FF2B5EF4-FFF2-40B4-BE49-F238E27FC236}">
                <a16:creationId xmlns:a16="http://schemas.microsoft.com/office/drawing/2014/main" id="{BBED2A2E-A21A-4ED8-9609-A5E0E21A62D7}"/>
              </a:ext>
            </a:extLst>
          </p:cNvPr>
          <p:cNvSpPr txBox="1"/>
          <p:nvPr/>
        </p:nvSpPr>
        <p:spPr>
          <a:xfrm>
            <a:off x="66103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义启简圆体" panose="02010601030101010101" pitchFamily="2" charset="-122"/>
                <a:ea typeface="义启简圆体" panose="02010601030101010101" pitchFamily="2" charset="-122"/>
              </a:rPr>
              <a:t>我</a:t>
            </a:r>
          </a:p>
        </p:txBody>
      </p:sp>
      <p:sp>
        <p:nvSpPr>
          <p:cNvPr id="8" name="文本框 7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>
            <a:extLst>
              <a:ext uri="{FF2B5EF4-FFF2-40B4-BE49-F238E27FC236}">
                <a16:creationId xmlns:a16="http://schemas.microsoft.com/office/drawing/2014/main" id="{CE7076A4-3497-445B-B5A6-54305D854D90}"/>
              </a:ext>
            </a:extLst>
          </p:cNvPr>
          <p:cNvSpPr txBox="1"/>
          <p:nvPr/>
        </p:nvSpPr>
        <p:spPr>
          <a:xfrm>
            <a:off x="333819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义启简圆体" panose="02010601030101010101" pitchFamily="2" charset="-122"/>
                <a:ea typeface="义启简圆体" panose="02010601030101010101" pitchFamily="2" charset="-122"/>
              </a:rPr>
              <a:t>想</a:t>
            </a:r>
          </a:p>
        </p:txBody>
      </p:sp>
      <p:sp>
        <p:nvSpPr>
          <p:cNvPr id="9" name="文本框 8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>
            <a:extLst>
              <a:ext uri="{FF2B5EF4-FFF2-40B4-BE49-F238E27FC236}">
                <a16:creationId xmlns:a16="http://schemas.microsoft.com/office/drawing/2014/main" id="{F74C7E98-C169-41BB-B77B-B4BA31516AE9}"/>
              </a:ext>
            </a:extLst>
          </p:cNvPr>
          <p:cNvSpPr txBox="1"/>
          <p:nvPr/>
        </p:nvSpPr>
        <p:spPr>
          <a:xfrm>
            <a:off x="601535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solidFill>
                  <a:schemeClr val="bg1"/>
                </a:solidFill>
                <a:latin typeface="义启简圆体" panose="02010601030101010101" pitchFamily="2" charset="-122"/>
                <a:ea typeface="义启简圆体" panose="02010601030101010101" pitchFamily="2" charset="-122"/>
              </a:rPr>
              <a:t>带</a:t>
            </a:r>
          </a:p>
        </p:txBody>
      </p:sp>
      <p:sp>
        <p:nvSpPr>
          <p:cNvPr id="10" name="文本框 9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>
            <a:extLst>
              <a:ext uri="{FF2B5EF4-FFF2-40B4-BE49-F238E27FC236}">
                <a16:creationId xmlns:a16="http://schemas.microsoft.com/office/drawing/2014/main" id="{B9EC5AD4-D084-4C6F-A63D-2674D51060FE}"/>
              </a:ext>
            </a:extLst>
          </p:cNvPr>
          <p:cNvSpPr txBox="1"/>
          <p:nvPr/>
        </p:nvSpPr>
        <p:spPr>
          <a:xfrm>
            <a:off x="869251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义启简圆体" panose="02010601030101010101" pitchFamily="2" charset="-122"/>
                <a:ea typeface="义启简圆体" panose="02010601030101010101" pitchFamily="2" charset="-122"/>
              </a:rPr>
              <a:t>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"/>
    </mc:Choice>
    <mc:Fallback xmlns="">
      <p:transition spd="slow" advTm="35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6103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义启简圆体" panose="02010601030101010101" pitchFamily="2" charset="-122"/>
                <a:ea typeface="义启简圆体" panose="02010601030101010101" pitchFamily="2" charset="-122"/>
              </a:rPr>
              <a:t>我</a:t>
            </a:r>
          </a:p>
        </p:txBody>
      </p:sp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819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义启简圆体" panose="02010601030101010101" pitchFamily="2" charset="-122"/>
                <a:ea typeface="义启简圆体" panose="02010601030101010101" pitchFamily="2" charset="-122"/>
              </a:rPr>
              <a:t>想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01535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义启简圆体" panose="02010601030101010101" pitchFamily="2" charset="-122"/>
                <a:ea typeface="义启简圆体" panose="02010601030101010101" pitchFamily="2" charset="-122"/>
              </a:rPr>
              <a:t>带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9251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solidFill>
                  <a:schemeClr val="bg1"/>
                </a:solidFill>
                <a:latin typeface="义启简圆体" panose="02010601030101010101" pitchFamily="2" charset="-122"/>
                <a:ea typeface="义启简圆体" panose="02010601030101010101" pitchFamily="2" charset="-122"/>
              </a:rPr>
              <a:t>你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0183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dirty="0">
                <a:solidFill>
                  <a:schemeClr val="bg1"/>
                </a:solidFill>
                <a:latin typeface="义启简圆体" panose="02010601030101010101" pitchFamily="2" charset="-122"/>
                <a:ea typeface="义启简圆体" panose="02010601030101010101" pitchFamily="2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义启简圆体" panose="02010601030101010101" pitchFamily="2" charset="-122"/>
              <a:ea typeface="义启简圆体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"/>
    </mc:Choice>
    <mc:Fallback xmlns="">
      <p:transition spd="slow" advTm="35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0" y="1843950"/>
            <a:ext cx="12192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20000" b="1" dirty="0">
                <a:solidFill>
                  <a:prstClr val="white"/>
                </a:solidFill>
                <a:latin typeface="义启简圆体" panose="02010601030101010101" pitchFamily="2" charset="-122"/>
                <a:ea typeface="义启简圆体" panose="02010601030101010101" pitchFamily="2" charset="-122"/>
              </a:rPr>
              <a:t>一起</a:t>
            </a:r>
          </a:p>
        </p:txBody>
      </p:sp>
      <p:sp>
        <p:nvSpPr>
          <p:cNvPr id="3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0183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dirty="0">
                <a:solidFill>
                  <a:schemeClr val="bg1"/>
                </a:solidFill>
                <a:latin typeface="义启简圆体" panose="02010601030101010101" pitchFamily="2" charset="-122"/>
                <a:ea typeface="义启简圆体" panose="02010601030101010101" pitchFamily="2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义启简圆体" panose="02010601030101010101" pitchFamily="2" charset="-122"/>
              <a:ea typeface="义启简圆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809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"/>
    </mc:Choice>
    <mc:Fallback xmlns="">
      <p:transition spd="slow"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0183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dirty="0">
                <a:solidFill>
                  <a:schemeClr val="bg1"/>
                </a:solidFill>
                <a:latin typeface="义启简圆体" panose="02010601030101010101" pitchFamily="2" charset="-122"/>
                <a:ea typeface="义启简圆体" panose="02010601030101010101" pitchFamily="2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义启简圆体" panose="02010601030101010101" pitchFamily="2" charset="-122"/>
              <a:ea typeface="义启简圆体" panose="02010601030101010101" pitchFamily="2" charset="-122"/>
            </a:endParaRPr>
          </a:p>
        </p:txBody>
      </p:sp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>
            <a:extLst>
              <a:ext uri="{FF2B5EF4-FFF2-40B4-BE49-F238E27FC236}">
                <a16:creationId xmlns:a16="http://schemas.microsoft.com/office/drawing/2014/main" id="{91A6A6D6-D363-45D0-A715-18E7EA68A5E1}"/>
              </a:ext>
            </a:extLst>
          </p:cNvPr>
          <p:cNvSpPr txBox="1"/>
          <p:nvPr/>
        </p:nvSpPr>
        <p:spPr>
          <a:xfrm>
            <a:off x="0" y="1843950"/>
            <a:ext cx="12192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20000" b="1" dirty="0">
                <a:solidFill>
                  <a:prstClr val="white"/>
                </a:solidFill>
                <a:latin typeface="义启简圆体" panose="02010601030101010101" pitchFamily="2" charset="-122"/>
                <a:ea typeface="义启简圆体" panose="02010601030101010101" pitchFamily="2" charset="-122"/>
              </a:rPr>
              <a:t>去逛</a:t>
            </a:r>
          </a:p>
        </p:txBody>
      </p:sp>
    </p:spTree>
    <p:extLst>
      <p:ext uri="{BB962C8B-B14F-4D97-AF65-F5344CB8AC3E}">
        <p14:creationId xmlns:p14="http://schemas.microsoft.com/office/powerpoint/2010/main" val="254202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"/>
    </mc:Choice>
    <mc:Fallback xmlns="">
      <p:transition spd="slow"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心动">
            <a:extLst>
              <a:ext uri="{FF2B5EF4-FFF2-40B4-BE49-F238E27FC236}">
                <a16:creationId xmlns:a16="http://schemas.microsoft.com/office/drawing/2014/main" id="{C2E340E6-5657-48AB-98FC-589F5EC500D8}"/>
              </a:ext>
            </a:extLst>
          </p:cNvPr>
          <p:cNvSpPr txBox="1"/>
          <p:nvPr/>
        </p:nvSpPr>
        <p:spPr>
          <a:xfrm>
            <a:off x="-1" y="1879297"/>
            <a:ext cx="12192002" cy="3099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0716" tIns="10716" rIns="10716" bIns="10716" anchor="ctr">
            <a:spAutoFit/>
          </a:bodyPr>
          <a:lstStyle>
            <a:lvl1pPr>
              <a:defRPr sz="20000">
                <a:solidFill>
                  <a:srgbClr val="000000"/>
                </a:solidFill>
              </a:defRPr>
            </a:lvl1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义启简圆体" panose="02010601030101010101" pitchFamily="2" charset="-122"/>
                <a:ea typeface="义启简圆体" panose="02010601030101010101" pitchFamily="2" charset="-122"/>
              </a:rPr>
              <a:t>心动</a:t>
            </a:r>
            <a:endParaRPr dirty="0">
              <a:solidFill>
                <a:schemeClr val="bg1"/>
              </a:solidFill>
              <a:latin typeface="义启简圆体" panose="02010601030101010101" pitchFamily="2" charset="-122"/>
              <a:ea typeface="义启简圆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781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"/>
    </mc:Choice>
    <mc:Fallback xmlns="">
      <p:transition spd="slow" advClick="0"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心动">
            <a:extLst>
              <a:ext uri="{FF2B5EF4-FFF2-40B4-BE49-F238E27FC236}">
                <a16:creationId xmlns:a16="http://schemas.microsoft.com/office/drawing/2014/main" id="{5D92B890-05D2-4F58-93C2-1EB5B76B1423}"/>
              </a:ext>
            </a:extLst>
          </p:cNvPr>
          <p:cNvSpPr txBox="1"/>
          <p:nvPr/>
        </p:nvSpPr>
        <p:spPr>
          <a:xfrm>
            <a:off x="-1" y="1879297"/>
            <a:ext cx="12192002" cy="3099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0716" tIns="10716" rIns="10716" bIns="10716" anchor="ctr">
            <a:spAutoFit/>
          </a:bodyPr>
          <a:lstStyle>
            <a:lvl1pPr>
              <a:defRPr sz="20000">
                <a:solidFill>
                  <a:srgbClr val="000000"/>
                </a:solidFill>
              </a:defRPr>
            </a:lvl1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义启简圆体" panose="02010601030101010101" pitchFamily="2" charset="-122"/>
                <a:ea typeface="义启简圆体" panose="02010601030101010101" pitchFamily="2" charset="-122"/>
              </a:rPr>
              <a:t>不如</a:t>
            </a:r>
            <a:endParaRPr dirty="0">
              <a:solidFill>
                <a:schemeClr val="bg1"/>
              </a:solidFill>
              <a:latin typeface="义启简圆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188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"/>
    </mc:Choice>
    <mc:Fallback xmlns="">
      <p:transition spd="slow" advClick="0"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行动">
            <a:extLst>
              <a:ext uri="{FF2B5EF4-FFF2-40B4-BE49-F238E27FC236}">
                <a16:creationId xmlns:a16="http://schemas.microsoft.com/office/drawing/2014/main" id="{B7D2CE69-352E-4DAE-AB18-20C3CFA5F69C}"/>
              </a:ext>
            </a:extLst>
          </p:cNvPr>
          <p:cNvSpPr txBox="1"/>
          <p:nvPr/>
        </p:nvSpPr>
        <p:spPr>
          <a:xfrm>
            <a:off x="0" y="1109855"/>
            <a:ext cx="12192000" cy="4638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0716" tIns="10716" rIns="10716" bIns="10716" anchor="ctr">
            <a:spAutoFit/>
          </a:bodyPr>
          <a:lstStyle>
            <a:lvl1pPr>
              <a:defRPr sz="20000">
                <a:solidFill>
                  <a:srgbClr val="000000"/>
                </a:solidFill>
              </a:defRPr>
            </a:lvl1pPr>
          </a:lstStyle>
          <a:p>
            <a:pPr algn="ctr"/>
            <a:r>
              <a:rPr sz="30000" dirty="0">
                <a:solidFill>
                  <a:schemeClr val="bg1"/>
                </a:solidFill>
                <a:latin typeface="义启简圆体" panose="02010601030101010101" pitchFamily="2" charset="-122"/>
              </a:rPr>
              <a:t>行动</a:t>
            </a:r>
          </a:p>
        </p:txBody>
      </p:sp>
    </p:spTree>
    <p:extLst>
      <p:ext uri="{BB962C8B-B14F-4D97-AF65-F5344CB8AC3E}">
        <p14:creationId xmlns:p14="http://schemas.microsoft.com/office/powerpoint/2010/main" val="244504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"/>
    </mc:Choice>
    <mc:Fallback xmlns="">
      <p:transition spd="slow" advClick="0"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0183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dirty="0">
                <a:solidFill>
                  <a:schemeClr val="bg1"/>
                </a:solidFill>
                <a:latin typeface="义启简圆体" panose="02010601030101010101" pitchFamily="2" charset="-122"/>
                <a:ea typeface="义启简圆体" panose="02010601030101010101" pitchFamily="2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义启简圆体" panose="02010601030101010101" pitchFamily="2" charset="-122"/>
              <a:ea typeface="义启简圆体" panose="02010601030101010101" pitchFamily="2" charset="-122"/>
            </a:endParaRP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>
            <a:extLst>
              <a:ext uri="{FF2B5EF4-FFF2-40B4-BE49-F238E27FC236}">
                <a16:creationId xmlns:a16="http://schemas.microsoft.com/office/drawing/2014/main" id="{070463B6-3A81-4CB7-9EAF-A06AD25D7DD9}"/>
              </a:ext>
            </a:extLst>
          </p:cNvPr>
          <p:cNvSpPr txBox="1"/>
          <p:nvPr/>
        </p:nvSpPr>
        <p:spPr>
          <a:xfrm>
            <a:off x="0" y="1459230"/>
            <a:ext cx="121920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0" b="1" dirty="0">
                <a:solidFill>
                  <a:schemeClr val="bg1"/>
                </a:solidFill>
                <a:latin typeface="义启简圆体" panose="02010601030101010101" pitchFamily="2" charset="-122"/>
                <a:ea typeface="义启简圆体" panose="02010601030101010101" pitchFamily="2" charset="-122"/>
              </a:rPr>
              <a:t>HEY</a:t>
            </a:r>
            <a:endParaRPr lang="zh-CN" altLang="en-US" sz="25000" b="1" dirty="0">
              <a:solidFill>
                <a:schemeClr val="bg1"/>
              </a:solidFill>
              <a:latin typeface="义启简圆体" panose="02010601030101010101" pitchFamily="2" charset="-122"/>
              <a:ea typeface="义启简圆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350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>
            <a:extLst>
              <a:ext uri="{FF2B5EF4-FFF2-40B4-BE49-F238E27FC236}">
                <a16:creationId xmlns:a16="http://schemas.microsoft.com/office/drawing/2014/main" id="{0F3832A9-E487-4A8C-8ECB-C7502C5BE05E}"/>
              </a:ext>
            </a:extLst>
          </p:cNvPr>
          <p:cNvSpPr txBox="1"/>
          <p:nvPr/>
        </p:nvSpPr>
        <p:spPr>
          <a:xfrm>
            <a:off x="0" y="1843950"/>
            <a:ext cx="12192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0" b="1" dirty="0">
                <a:solidFill>
                  <a:schemeClr val="bg1"/>
                </a:solidFill>
                <a:latin typeface="义启简圆体" panose="02010601030101010101" pitchFamily="2" charset="-122"/>
                <a:ea typeface="义启简圆体" panose="02010601030101010101" pitchFamily="2" charset="-122"/>
              </a:rPr>
              <a:t>商城</a:t>
            </a:r>
          </a:p>
        </p:txBody>
      </p:sp>
    </p:spTree>
    <p:extLst>
      <p:ext uri="{BB962C8B-B14F-4D97-AF65-F5344CB8AC3E}">
        <p14:creationId xmlns:p14="http://schemas.microsoft.com/office/powerpoint/2010/main" val="57074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50"/>
    </mc:Choice>
    <mc:Fallback xmlns="">
      <p:transition spd="slow" advClick="0" advTm="55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>
            <a:extLst>
              <a:ext uri="{FF2B5EF4-FFF2-40B4-BE49-F238E27FC236}">
                <a16:creationId xmlns:a16="http://schemas.microsoft.com/office/drawing/2014/main" id="{FF707C12-D303-47E1-BEE9-BC8693D50A6E}"/>
              </a:ext>
            </a:extLst>
          </p:cNvPr>
          <p:cNvSpPr txBox="1"/>
          <p:nvPr/>
        </p:nvSpPr>
        <p:spPr>
          <a:xfrm>
            <a:off x="0" y="1843950"/>
            <a:ext cx="12192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0" b="1" dirty="0">
                <a:solidFill>
                  <a:schemeClr val="bg1"/>
                </a:solidFill>
                <a:latin typeface="义启简圆体" panose="02010601030101010101" pitchFamily="2" charset="-122"/>
                <a:ea typeface="义启简圆体" panose="02010601030101010101" pitchFamily="2" charset="-122"/>
              </a:rPr>
              <a:t>我做了</a:t>
            </a:r>
          </a:p>
        </p:txBody>
      </p:sp>
    </p:spTree>
    <p:extLst>
      <p:ext uri="{BB962C8B-B14F-4D97-AF65-F5344CB8AC3E}">
        <p14:creationId xmlns:p14="http://schemas.microsoft.com/office/powerpoint/2010/main" val="346051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50"/>
    </mc:Choice>
    <mc:Fallback xmlns="">
      <p:transition spd="slow" advClick="0" advTm="55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>
            <a:extLst>
              <a:ext uri="{FF2B5EF4-FFF2-40B4-BE49-F238E27FC236}">
                <a16:creationId xmlns:a16="http://schemas.microsoft.com/office/drawing/2014/main" id="{EB9BAD74-B68F-46C7-AF60-A9DA9025011F}"/>
              </a:ext>
            </a:extLst>
          </p:cNvPr>
          <p:cNvSpPr txBox="1"/>
          <p:nvPr/>
        </p:nvSpPr>
        <p:spPr>
          <a:xfrm>
            <a:off x="0" y="1997839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0" b="1" dirty="0">
                <a:solidFill>
                  <a:schemeClr val="bg1"/>
                </a:solidFill>
                <a:latin typeface="义启简圆体" panose="02010601030101010101" pitchFamily="2" charset="-122"/>
                <a:ea typeface="义启简圆体" panose="02010601030101010101" pitchFamily="2" charset="-122"/>
              </a:rPr>
              <a:t>商品</a:t>
            </a:r>
          </a:p>
        </p:txBody>
      </p:sp>
    </p:spTree>
    <p:extLst>
      <p:ext uri="{BB962C8B-B14F-4D97-AF65-F5344CB8AC3E}">
        <p14:creationId xmlns:p14="http://schemas.microsoft.com/office/powerpoint/2010/main" val="423549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50"/>
    </mc:Choice>
    <mc:Fallback xmlns="">
      <p:transition spd="slow" advClick="0" advTm="55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>
            <a:extLst>
              <a:ext uri="{FF2B5EF4-FFF2-40B4-BE49-F238E27FC236}">
                <a16:creationId xmlns:a16="http://schemas.microsoft.com/office/drawing/2014/main" id="{EB9BAD74-B68F-46C7-AF60-A9DA9025011F}"/>
              </a:ext>
            </a:extLst>
          </p:cNvPr>
          <p:cNvSpPr txBox="1"/>
          <p:nvPr/>
        </p:nvSpPr>
        <p:spPr>
          <a:xfrm>
            <a:off x="0" y="1997839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0" b="1" dirty="0">
                <a:solidFill>
                  <a:schemeClr val="bg1"/>
                </a:solidFill>
                <a:latin typeface="义启简圆体" panose="02010601030101010101" pitchFamily="2" charset="-122"/>
                <a:ea typeface="义启简圆体" panose="02010601030101010101" pitchFamily="2" charset="-122"/>
              </a:rPr>
              <a:t>我安排了</a:t>
            </a:r>
          </a:p>
        </p:txBody>
      </p:sp>
    </p:spTree>
    <p:extLst>
      <p:ext uri="{BB962C8B-B14F-4D97-AF65-F5344CB8AC3E}">
        <p14:creationId xmlns:p14="http://schemas.microsoft.com/office/powerpoint/2010/main" val="351313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50"/>
    </mc:Choice>
    <mc:Fallback xmlns="">
      <p:transition spd="slow" advClick="0" advTm="55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>
            <a:extLst>
              <a:ext uri="{FF2B5EF4-FFF2-40B4-BE49-F238E27FC236}">
                <a16:creationId xmlns:a16="http://schemas.microsoft.com/office/drawing/2014/main" id="{35729226-F38B-411F-BA1B-4B0676B0C2FC}"/>
              </a:ext>
            </a:extLst>
          </p:cNvPr>
          <p:cNvSpPr txBox="1"/>
          <p:nvPr/>
        </p:nvSpPr>
        <p:spPr>
          <a:xfrm>
            <a:off x="0" y="1843950"/>
            <a:ext cx="12192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0" b="1" dirty="0">
                <a:solidFill>
                  <a:schemeClr val="bg1"/>
                </a:solidFill>
                <a:latin typeface="义启简圆体" panose="02010601030101010101" pitchFamily="2" charset="-122"/>
                <a:ea typeface="义启简圆体" panose="02010601030101010101" pitchFamily="2" charset="-122"/>
              </a:rPr>
              <a:t>加购</a:t>
            </a:r>
          </a:p>
        </p:txBody>
      </p:sp>
    </p:spTree>
    <p:extLst>
      <p:ext uri="{BB962C8B-B14F-4D97-AF65-F5344CB8AC3E}">
        <p14:creationId xmlns:p14="http://schemas.microsoft.com/office/powerpoint/2010/main" val="315420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50"/>
    </mc:Choice>
    <mc:Fallback xmlns="">
      <p:transition spd="slow" advClick="0" advTm="55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>
            <a:extLst>
              <a:ext uri="{FF2B5EF4-FFF2-40B4-BE49-F238E27FC236}">
                <a16:creationId xmlns:a16="http://schemas.microsoft.com/office/drawing/2014/main" id="{C3D7091B-A2AE-44F0-BC02-CEB23B4FFD25}"/>
              </a:ext>
            </a:extLst>
          </p:cNvPr>
          <p:cNvSpPr txBox="1"/>
          <p:nvPr/>
        </p:nvSpPr>
        <p:spPr>
          <a:xfrm>
            <a:off x="714375" y="1997839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0" b="1" dirty="0">
                <a:solidFill>
                  <a:schemeClr val="bg1"/>
                </a:solidFill>
                <a:latin typeface="义启简圆体" panose="02010601030101010101" pitchFamily="2" charset="-122"/>
                <a:ea typeface="义启简圆体" panose="02010601030101010101" pitchFamily="2" charset="-122"/>
              </a:rPr>
              <a:t>轮到你了！</a:t>
            </a:r>
          </a:p>
        </p:txBody>
      </p:sp>
    </p:spTree>
    <p:extLst>
      <p:ext uri="{BB962C8B-B14F-4D97-AF65-F5344CB8AC3E}">
        <p14:creationId xmlns:p14="http://schemas.microsoft.com/office/powerpoint/2010/main" val="162246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50"/>
    </mc:Choice>
    <mc:Fallback xmlns="">
      <p:transition spd="slow" advClick="0" advTm="55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0" y="1459230"/>
            <a:ext cx="121920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25000" b="1" dirty="0">
                <a:solidFill>
                  <a:schemeClr val="bg1"/>
                </a:solidFill>
                <a:latin typeface="义启简圆体" panose="02010601030101010101" pitchFamily="2" charset="-122"/>
                <a:ea typeface="义启简圆体" panose="02010601030101010101" pitchFamily="2" charset="-122"/>
              </a:rPr>
              <a:t>我们</a:t>
            </a:r>
          </a:p>
        </p:txBody>
      </p:sp>
      <p:sp>
        <p:nvSpPr>
          <p:cNvPr id="3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0183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dirty="0">
                <a:solidFill>
                  <a:schemeClr val="bg1"/>
                </a:solidFill>
                <a:latin typeface="义启简圆体" panose="02010601030101010101" pitchFamily="2" charset="-122"/>
                <a:ea typeface="义启简圆体" panose="02010601030101010101" pitchFamily="2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义启简圆体" panose="02010601030101010101" pitchFamily="2" charset="-122"/>
              <a:ea typeface="义启简圆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72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0" y="1459230"/>
            <a:ext cx="121920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25000" b="1" dirty="0">
                <a:solidFill>
                  <a:schemeClr val="bg1"/>
                </a:solidFill>
                <a:latin typeface="义启简圆体" panose="02010601030101010101" pitchFamily="2" charset="-122"/>
                <a:ea typeface="义启简圆体" panose="02010601030101010101" pitchFamily="2" charset="-122"/>
              </a:rPr>
              <a:t>现在</a:t>
            </a:r>
          </a:p>
        </p:txBody>
      </p:sp>
      <p:sp>
        <p:nvSpPr>
          <p:cNvPr id="3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0183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dirty="0">
                <a:solidFill>
                  <a:schemeClr val="bg1"/>
                </a:solidFill>
                <a:latin typeface="义启简圆体" panose="02010601030101010101" pitchFamily="2" charset="-122"/>
                <a:ea typeface="义启简圆体" panose="02010601030101010101" pitchFamily="2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义启简圆体" panose="02010601030101010101" pitchFamily="2" charset="-122"/>
              <a:ea typeface="义启简圆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673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"/>
    </mc:Choice>
    <mc:Fallback xmlns="">
      <p:transition spd="slow"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809625" y="1843950"/>
            <a:ext cx="121920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0" b="1" noProof="0" dirty="0">
                <a:solidFill>
                  <a:schemeClr val="bg1"/>
                </a:solidFill>
                <a:latin typeface="义启简圆体" panose="02010601030101010101" pitchFamily="2" charset="-122"/>
                <a:ea typeface="义启简圆体" panose="02010601030101010101" pitchFamily="2" charset="-122"/>
              </a:rPr>
              <a:t>就出发！</a:t>
            </a:r>
            <a:endParaRPr kumimoji="0" lang="zh-CN" altLang="en-US" sz="20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义启简圆体" panose="02010601030101010101" pitchFamily="2" charset="-122"/>
              <a:ea typeface="义启简圆体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"/>
    </mc:Choice>
    <mc:Fallback xmlns="">
      <p:transition advClick="0"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8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2">
            <a:extLst>
              <a:ext uri="{FF2B5EF4-FFF2-40B4-BE49-F238E27FC236}">
                <a16:creationId xmlns:a16="http://schemas.microsoft.com/office/drawing/2014/main" id="{A2BE7C0E-1200-465D-8567-179353224BD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0" y="2282532"/>
            <a:ext cx="12192000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300" b="1" dirty="0">
                <a:solidFill>
                  <a:schemeClr val="bg1"/>
                </a:solidFill>
                <a:latin typeface="Arial Black" panose="020B0A04020102020204" pitchFamily="34" charset="0"/>
                <a:ea typeface="义启简圆体" panose="02010601030101010101" pitchFamily="2" charset="-122"/>
              </a:rPr>
              <a:t>亲爱的</a:t>
            </a:r>
          </a:p>
        </p:txBody>
      </p:sp>
    </p:spTree>
    <p:extLst>
      <p:ext uri="{BB962C8B-B14F-4D97-AF65-F5344CB8AC3E}">
        <p14:creationId xmlns:p14="http://schemas.microsoft.com/office/powerpoint/2010/main" val="404647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"/>
    </mc:Choice>
    <mc:Fallback xmlns="">
      <p:transition spd="slow" advTm="4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100000" y="100000"/>
                                      <p:to x="120000" y="120000"/>
                                    </p:animScale>
                                    <p:anim to="" calcmode="lin" valueType="num">
                                      <p:cBhvr>
                                        <p:cTn id="7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2">
            <a:extLst>
              <a:ext uri="{FF2B5EF4-FFF2-40B4-BE49-F238E27FC236}">
                <a16:creationId xmlns:a16="http://schemas.microsoft.com/office/drawing/2014/main" id="{A2BE7C0E-1200-465D-8567-179353224BD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0" y="2282532"/>
            <a:ext cx="12192000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300" b="1" dirty="0">
                <a:solidFill>
                  <a:schemeClr val="bg1"/>
                </a:solidFill>
                <a:latin typeface="Arial Black" panose="020B0A04020102020204" pitchFamily="34" charset="0"/>
                <a:ea typeface="义启简圆体" panose="02010601030101010101" pitchFamily="2" charset="-122"/>
              </a:rPr>
              <a:t>往这瞧</a:t>
            </a:r>
          </a:p>
        </p:txBody>
      </p:sp>
    </p:spTree>
    <p:extLst>
      <p:ext uri="{BB962C8B-B14F-4D97-AF65-F5344CB8AC3E}">
        <p14:creationId xmlns:p14="http://schemas.microsoft.com/office/powerpoint/2010/main" val="88656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"/>
    </mc:Choice>
    <mc:Fallback xmlns="">
      <p:transition spd="slow" advTm="4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100000" y="100000"/>
                                      <p:to x="120000" y="120000"/>
                                    </p:animScale>
                                    <p:anim to="" calcmode="lin" valueType="num">
                                      <p:cBhvr>
                                        <p:cTn id="7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>
            <a:extLst>
              <a:ext uri="{FF2B5EF4-FFF2-40B4-BE49-F238E27FC236}">
                <a16:creationId xmlns:a16="http://schemas.microsoft.com/office/drawing/2014/main" id="{FAB0BDDA-C190-4406-BADB-68D528DFF8DC}"/>
              </a:ext>
            </a:extLst>
          </p:cNvPr>
          <p:cNvSpPr txBox="1"/>
          <p:nvPr/>
        </p:nvSpPr>
        <p:spPr>
          <a:xfrm>
            <a:off x="0" y="2613392"/>
            <a:ext cx="12192000" cy="1631216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0" dirty="0">
                <a:solidFill>
                  <a:schemeClr val="bg1"/>
                </a:solidFill>
                <a:latin typeface="义启简圆体" panose="02010601030101010101" pitchFamily="2" charset="-122"/>
                <a:ea typeface="义启简圆体" panose="02010601030101010101" pitchFamily="2" charset="-122"/>
              </a:rPr>
              <a:t>注册页面</a:t>
            </a:r>
          </a:p>
        </p:txBody>
      </p:sp>
    </p:spTree>
    <p:extLst>
      <p:ext uri="{BB962C8B-B14F-4D97-AF65-F5344CB8AC3E}">
        <p14:creationId xmlns:p14="http://schemas.microsoft.com/office/powerpoint/2010/main" val="383662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352C59B-63DC-49FD-9C2E-785100921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2615" y="-38100"/>
            <a:ext cx="14577230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5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"/>
    </mc:Choice>
    <mc:Fallback xmlns="">
      <p:transition spd="slow" advTm="55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>
            <a:extLst>
              <a:ext uri="{FF2B5EF4-FFF2-40B4-BE49-F238E27FC236}">
                <a16:creationId xmlns:a16="http://schemas.microsoft.com/office/drawing/2014/main" id="{FAB0BDDA-C190-4406-BADB-68D528DFF8DC}"/>
              </a:ext>
            </a:extLst>
          </p:cNvPr>
          <p:cNvSpPr txBox="1"/>
          <p:nvPr/>
        </p:nvSpPr>
        <p:spPr>
          <a:xfrm>
            <a:off x="0" y="2613392"/>
            <a:ext cx="12192000" cy="1631216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0" dirty="0">
                <a:solidFill>
                  <a:schemeClr val="bg1"/>
                </a:solidFill>
                <a:latin typeface="义启简圆体" panose="02010601030101010101" pitchFamily="2" charset="-122"/>
                <a:ea typeface="义启简圆体" panose="02010601030101010101" pitchFamily="2" charset="-122"/>
              </a:rPr>
              <a:t>登录页面</a:t>
            </a:r>
          </a:p>
        </p:txBody>
      </p:sp>
    </p:spTree>
    <p:extLst>
      <p:ext uri="{BB962C8B-B14F-4D97-AF65-F5344CB8AC3E}">
        <p14:creationId xmlns:p14="http://schemas.microsoft.com/office/powerpoint/2010/main" val="380298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4F1FFA3-43A2-4058-8700-374C236BC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1525" y="-137177"/>
            <a:ext cx="15175050" cy="713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9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"/>
    </mc:Choice>
    <mc:Fallback xmlns="">
      <p:transition spd="slow" advTm="55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FIRST_PUBLISH" val="1"/>
  <p:tag name="ISPRING_PRESENTATION_TITLE" val="PowerPoint 包图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120</Words>
  <Application>Microsoft Office PowerPoint</Application>
  <PresentationFormat>宽屏</PresentationFormat>
  <Paragraphs>93</Paragraphs>
  <Slides>38</Slides>
  <Notes>38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2" baseType="lpstr">
      <vt:lpstr>义启简圆体</vt:lpstr>
      <vt:lpstr>Arial</vt:lpstr>
      <vt:lpstr>Arial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包图5</dc:title>
  <dc:creator>Wssc0816</dc:creator>
  <cp:lastModifiedBy>陈 成</cp:lastModifiedBy>
  <cp:revision>17</cp:revision>
  <dcterms:created xsi:type="dcterms:W3CDTF">2019-06-24T11:10:32Z</dcterms:created>
  <dcterms:modified xsi:type="dcterms:W3CDTF">2019-08-19T16:00:38Z</dcterms:modified>
</cp:coreProperties>
</file>